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7" r:id="rId3"/>
    <p:sldId id="289" r:id="rId4"/>
    <p:sldId id="288" r:id="rId5"/>
    <p:sldId id="269" r:id="rId6"/>
    <p:sldId id="271" r:id="rId7"/>
    <p:sldId id="341" r:id="rId8"/>
    <p:sldId id="336" r:id="rId9"/>
    <p:sldId id="343" r:id="rId10"/>
    <p:sldId id="364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" initials="Е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B68B7-4073-434F-A21C-99C75C98F0B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A57D-E706-456A-8A54-AF5C08AF20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24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5B40F-4230-4678-8EDC-6CA8F18E14BA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C27BA-E002-44EA-9C72-A823D9AD4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4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1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9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1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2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98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11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80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7BA-E002-44EA-9C72-A823D9AD473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2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C156-31B4-4A4D-91CA-048FA00E932B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8E9E-8DF2-41F2-A8F3-F05745FDB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gosuslugi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suslugi.ru/315492/2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ЕПГУ новый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скриншоты</a:t>
            </a:r>
            <a:endParaRPr lang="ru-RU" dirty="0"/>
          </a:p>
        </p:txBody>
      </p:sp>
      <p:pic>
        <p:nvPicPr>
          <p:cNvPr id="4" name="Picture 2" descr="C:\Users\evstigneeva\Desktop\картинки\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774" r="37995"/>
          <a:stretch>
            <a:fillRect/>
          </a:stretch>
        </p:blipFill>
        <p:spPr bwMode="auto">
          <a:xfrm>
            <a:off x="5950699" y="-43965"/>
            <a:ext cx="1872208" cy="578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Лейбл АСИОУ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46" y="-43965"/>
            <a:ext cx="1295922" cy="940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521" y="-39827"/>
            <a:ext cx="2427178" cy="6367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429234" y="4365104"/>
            <a:ext cx="5395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2022 </a:t>
            </a:r>
            <a:r>
              <a:rPr lang="ru-RU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6021288"/>
            <a:ext cx="6073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Департамент образования Ярославской области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76141" y="149340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anose="020B0606020202030204" pitchFamily="34" charset="0"/>
              </a:rPr>
              <a:t>«Зачисление в образовательное учреждение, осуществляющее образовательную деятельность по образовательным программам среднего профессионального </a:t>
            </a:r>
            <a:r>
              <a:rPr lang="ru-RU" sz="28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anose="020B0606020202030204" pitchFamily="34" charset="0"/>
              </a:rPr>
              <a:t>образования»</a:t>
            </a:r>
          </a:p>
          <a:p>
            <a:pPr algn="ctr"/>
            <a:endParaRPr lang="ru-RU" sz="2800" b="1" i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2"/>
          <a:stretch/>
        </p:blipFill>
        <p:spPr bwMode="auto">
          <a:xfrm>
            <a:off x="855603" y="1412776"/>
            <a:ext cx="7410450" cy="4611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343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979712" y="1484784"/>
            <a:ext cx="864096" cy="4320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2" descr="C:\Users\evstigneeva\Desktop\картинки\-backgrounds-powerpoint-backgrounds-for-free-powerpoint-templates-22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755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45909" y="764704"/>
            <a:ext cx="82906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Зайдите на портал ЕПГУ по адресу </a:t>
            </a:r>
            <a:r>
              <a:rPr lang="ru-RU" sz="2000" u="sng" dirty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http://gosuslugi.ru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и авторизуйтесь с Вашим логином и паролем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Данную услугу могут получить пользователи </a:t>
            </a:r>
            <a:r>
              <a:rPr lang="ru-RU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ТОЛЬКО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с подтвержденной учетной записью.  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5909" y="2141915"/>
            <a:ext cx="7920880" cy="4298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 2"/>
          <p:cNvSpPr/>
          <p:nvPr/>
        </p:nvSpPr>
        <p:spPr>
          <a:xfrm>
            <a:off x="5724128" y="2852936"/>
            <a:ext cx="1368152" cy="360040"/>
          </a:xfrm>
          <a:prstGeom prst="ellipse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2" y="145579"/>
            <a:ext cx="3733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3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2" descr="C:\Users\evstigneeva\Desktop\картинки\-backgrounds-powerpoint-backgrounds-for-free-powerpoint-templates-22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755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" t="2760" r="5198" b="3174"/>
          <a:stretch/>
        </p:blipFill>
        <p:spPr bwMode="auto">
          <a:xfrm>
            <a:off x="5292080" y="1566371"/>
            <a:ext cx="3069239" cy="3509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"/>
          <a:stretch/>
        </p:blipFill>
        <p:spPr bwMode="auto">
          <a:xfrm>
            <a:off x="1105926" y="332656"/>
            <a:ext cx="3439555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5436097" y="2492896"/>
            <a:ext cx="2808312" cy="828024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2" descr="C:\Users\evstigneeva\Desktop\картинки\-backgrounds-powerpoint-backgrounds-for-free-powerpoint-templates-22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-31559" y="0"/>
            <a:ext cx="91755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5298" y="87498"/>
            <a:ext cx="82871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Ярославской области данную услугу можно получить на ПК либо на смартфоне, открыв любой браузер. Из мобильного приложения данная услуга недоступна. Интерактивные формы других регионов образовательные организации Ярославской области не увидят и не смогут обработать заявления.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Проверьте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, чтобы правильно было определено местоположение – 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Ярославская область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4" y="1466772"/>
            <a:ext cx="7848872" cy="4698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05994" y="630932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Ссылка для получения услуги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https://</a:t>
            </a:r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www.gosuslugi.ru/315492/2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283968" y="1412776"/>
            <a:ext cx="2664296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0264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i="1" dirty="0">
                <a:ln w="11430"/>
                <a:solidFill>
                  <a:srgbClr val="C00000"/>
                </a:solidFill>
                <a:latin typeface="Arial Narrow" panose="020B0606020202030204" pitchFamily="34" charset="0"/>
              </a:rPr>
              <a:t>«Зачисление в образовательное учреждение, осуществляющее образовательную деятельность по образовательным программам среднего профессионального образования»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4850923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2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5592291" cy="601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5" y="548680"/>
            <a:ext cx="4968552" cy="611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847725"/>
            <a:ext cx="7372350" cy="516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9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r="26340" b="-23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2"/>
          <a:stretch/>
        </p:blipFill>
        <p:spPr bwMode="auto">
          <a:xfrm>
            <a:off x="855603" y="1412776"/>
            <a:ext cx="7410450" cy="4611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343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979712" y="1484784"/>
            <a:ext cx="864096" cy="4320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5718</TotalTime>
  <Words>136</Words>
  <Application>Microsoft Office PowerPoint</Application>
  <PresentationFormat>Экран (4:3)</PresentationFormat>
  <Paragraphs>19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Тема Office</vt:lpstr>
      <vt:lpstr>ЕПГУ новый </vt:lpstr>
      <vt:lpstr>Презентация PowerPoint</vt:lpstr>
      <vt:lpstr>Презентация PowerPoint</vt:lpstr>
      <vt:lpstr>Презентация PowerPoint</vt:lpstr>
      <vt:lpstr>«Зачисление в образовательное учреждение, осуществляющее образовательную деятельность по образовательным программам среднего профессионального образования»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ГУ ЯО ЦОиККО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ЕПГУ новый</dc:title>
  <dc:creator>РЦОИ</dc:creator>
  <cp:lastModifiedBy>Евстигнеева Наталья Валентиновна</cp:lastModifiedBy>
  <cp:revision>173</cp:revision>
  <cp:lastPrinted>2021-05-19T08:09:35Z</cp:lastPrinted>
  <dcterms:created xsi:type="dcterms:W3CDTF">2020-10-19T11:42:40Z</dcterms:created>
  <dcterms:modified xsi:type="dcterms:W3CDTF">2022-06-20T09:48:43Z</dcterms:modified>
</cp:coreProperties>
</file>